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0" r:id="rId3"/>
    <p:sldId id="271" r:id="rId4"/>
    <p:sldId id="256" r:id="rId5"/>
    <p:sldId id="261" r:id="rId6"/>
    <p:sldId id="264" r:id="rId7"/>
    <p:sldId id="263" r:id="rId8"/>
    <p:sldId id="258" r:id="rId9"/>
    <p:sldId id="257" r:id="rId10"/>
    <p:sldId id="268" r:id="rId11"/>
    <p:sldId id="260" r:id="rId12"/>
    <p:sldId id="265" r:id="rId13"/>
    <p:sldId id="262" r:id="rId14"/>
    <p:sldId id="259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15A"/>
    <a:srgbClr val="1B5C7D"/>
    <a:srgbClr val="1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2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-the-Cloud-Graphic-ISOs-Acquir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>
            <a:fillRect/>
          </a:stretch>
        </p:blipFill>
        <p:spPr>
          <a:xfrm>
            <a:off x="-141646" y="-1"/>
            <a:ext cx="12555895" cy="6905259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pic>
        <p:nvPicPr>
          <p:cNvPr id="11" name="Picture 10" descr="calling_an_ambul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9" y="788565"/>
            <a:ext cx="2540718" cy="169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682708-poster-1280-wrinkl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8" y="2207260"/>
            <a:ext cx="1937925" cy="109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o-GRANDPARENTS-DIVORCE-faceboo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5" y="243523"/>
            <a:ext cx="1735248" cy="11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o-GRANDPARENTS-faceboo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106"/>
            <a:ext cx="2042583" cy="102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igstock-Portrait-of-a-happy-family-sta-2054457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2" y="2159742"/>
            <a:ext cx="1289353" cy="90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Triangle 12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74976" y="5897521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sight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9778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35460" y="5934802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event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7336" y="5892217"/>
            <a:ext cx="178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vest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1182" y="589350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h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erever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1508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fe.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ticareLogo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43" y="521712"/>
            <a:ext cx="4851121" cy="2967985"/>
          </a:xfrm>
          <a:prstGeom prst="rect">
            <a:avLst/>
          </a:prstGeom>
        </p:spPr>
      </p:pic>
      <p:pic>
        <p:nvPicPr>
          <p:cNvPr id="5" name="Picture 4" descr="SenticareIcons2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95" y="3489697"/>
            <a:ext cx="965200" cy="1117600"/>
          </a:xfrm>
          <a:prstGeom prst="rect">
            <a:avLst/>
          </a:prstGeom>
        </p:spPr>
      </p:pic>
      <p:pic>
        <p:nvPicPr>
          <p:cNvPr id="6" name="Picture 5" descr="Senticare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7" y="3489697"/>
            <a:ext cx="965200" cy="1117600"/>
          </a:xfrm>
          <a:prstGeom prst="rect">
            <a:avLst/>
          </a:prstGeom>
        </p:spPr>
      </p:pic>
      <p:pic>
        <p:nvPicPr>
          <p:cNvPr id="7" name="Picture 6" descr="SenticareIcons2-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04" y="3489697"/>
            <a:ext cx="965200" cy="1117600"/>
          </a:xfrm>
          <a:prstGeom prst="rect">
            <a:avLst/>
          </a:prstGeom>
        </p:spPr>
      </p:pic>
      <p:pic>
        <p:nvPicPr>
          <p:cNvPr id="8" name="Picture 7" descr="SenticareIcons2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10" y="3489697"/>
            <a:ext cx="965200" cy="1117600"/>
          </a:xfrm>
          <a:prstGeom prst="rect">
            <a:avLst/>
          </a:prstGeom>
        </p:spPr>
      </p:pic>
      <p:pic>
        <p:nvPicPr>
          <p:cNvPr id="10" name="Picture 9" descr="powered_by_0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ey_stock-footage-sad-old-ma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1" y="0"/>
            <a:ext cx="12607205" cy="6933477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chemeClr val="bg1">
              <a:lumMod val="8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3924" y="744199"/>
            <a:ext cx="71401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Populations are getting older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By 2031, 21% of New Zealanders will be over 65 (Currently 13%)</a:t>
            </a:r>
          </a:p>
          <a:p>
            <a:endParaRPr lang="en-US" sz="2400" dirty="0" smtClean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Leading cause of death in New Zealand for people over 65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30% of all seniors over 65 will have a fall each year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Right Now 193,000 falls are happening each year in New Zealand Alone!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99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-SAD-OLD-MAN-face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>
          <a:xfrm>
            <a:off x="-1" y="0"/>
            <a:ext cx="12626135" cy="6943888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chemeClr val="bg1">
              <a:lumMod val="85000"/>
              <a:alpha val="47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37480" y="677339"/>
            <a:ext cx="7190536" cy="5262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50% of seniors need help from someone else</a:t>
            </a:r>
          </a:p>
          <a:p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90% of all seniors who receive assistance within the first hour can continue to live independently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30% of all seniors that fall will be on the floor more than an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hour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pPr algn="ctr"/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Timely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Medical Attention Saves lives. </a:t>
            </a:r>
          </a:p>
        </p:txBody>
      </p:sp>
    </p:spTree>
    <p:extLst>
      <p:ext uri="{BB962C8B-B14F-4D97-AF65-F5344CB8AC3E}">
        <p14:creationId xmlns:p14="http://schemas.microsoft.com/office/powerpoint/2010/main" val="381068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enticareLogo-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103150"/>
            <a:ext cx="2956478" cy="18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2150" y="5934802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ace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 flipH="1">
            <a:off x="4481438" y="-337670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9" y="86626"/>
            <a:ext cx="931795" cy="93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6798" y="70689"/>
            <a:ext cx="2301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u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pport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211" y="70689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mily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256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spond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1226160" y="0"/>
            <a:ext cx="12604670" cy="6932083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9579" y="5897521"/>
            <a:ext cx="256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th You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120</Words>
  <Application>Microsoft Macintosh PowerPoint</Application>
  <PresentationFormat>On-screen Show (4:3)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26</cp:revision>
  <dcterms:created xsi:type="dcterms:W3CDTF">2014-07-25T09:14:13Z</dcterms:created>
  <dcterms:modified xsi:type="dcterms:W3CDTF">2014-07-26T08:26:13Z</dcterms:modified>
</cp:coreProperties>
</file>